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5"/>
  </p:notesMasterIdLst>
  <p:sldIdLst>
    <p:sldId id="256" r:id="rId3"/>
    <p:sldId id="257" r:id="rId4"/>
    <p:sldId id="26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9144000" cy="5143500" type="screen16x9"/>
  <p:notesSz cx="6858000" cy="9144000"/>
  <p:embeddedFontLst>
    <p:embeddedFont>
      <p:font typeface="3ds" panose="02000503020000020004" pitchFamily="2" charset="0"/>
      <p:regular r:id="rId16"/>
      <p:bold r:id="rId17"/>
      <p:italic r:id="rId18"/>
      <p:boldItalic r:id="rId19"/>
    </p:embeddedFont>
    <p:embeddedFont>
      <p:font typeface="Proxima Nova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738" autoAdjust="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jpg>
</file>

<file path=ppt/media/image2.webp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42e3e7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42e3e7c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d5f4b554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d5f4b554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bab3a369_1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bab3a369_1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42e3e7cd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42e3e7cd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4400e736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4400e736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d9c40d9f9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d9c40d9f9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b9a3abe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cb9a3abe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d4400e736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d4400e736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d9c40d9f9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d9c40d9f9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b9a3abeb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cb9a3abeb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" name="Google Shape;86;p21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hyperlink" Target="okomojacob.herokuapp.com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eb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2FFFEB-6045-43C7-8D94-8CCEE7A22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3544" y="-31899"/>
            <a:ext cx="9197543" cy="51673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FA34D5A-B023-4F13-9245-0810891C12BE}"/>
              </a:ext>
            </a:extLst>
          </p:cNvPr>
          <p:cNvSpPr txBox="1"/>
          <p:nvPr/>
        </p:nvSpPr>
        <p:spPr>
          <a:xfrm>
            <a:off x="-53544" y="-97773"/>
            <a:ext cx="892680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u="sng" dirty="0">
                <a:solidFill>
                  <a:schemeClr val="bg1"/>
                </a:solidFill>
              </a:rPr>
              <a:t>Satellites Sciences: Basics,Overview</a:t>
            </a:r>
          </a:p>
          <a:p>
            <a:r>
              <a:rPr lang="en" sz="3600" dirty="0">
                <a:solidFill>
                  <a:schemeClr val="bg1"/>
                </a:solidFill>
              </a:rPr>
              <a:t>-Why?</a:t>
            </a:r>
          </a:p>
          <a:p>
            <a:r>
              <a:rPr lang="en" sz="3600" dirty="0">
                <a:solidFill>
                  <a:schemeClr val="bg1"/>
                </a:solidFill>
              </a:rPr>
              <a:t>-Development</a:t>
            </a:r>
          </a:p>
          <a:p>
            <a:r>
              <a:rPr lang="en" sz="3600" dirty="0">
                <a:solidFill>
                  <a:schemeClr val="bg1"/>
                </a:solidFill>
              </a:rPr>
              <a:t>-Launch , </a:t>
            </a:r>
            <a:endParaRPr lang="en-US" sz="3600" dirty="0">
              <a:solidFill>
                <a:srgbClr val="FFC000"/>
              </a:solidFill>
            </a:endParaRPr>
          </a:p>
        </p:txBody>
      </p:sp>
      <p:sp>
        <p:nvSpPr>
          <p:cNvPr id="13" name="Google Shape;106;p25">
            <a:extLst>
              <a:ext uri="{FF2B5EF4-FFF2-40B4-BE49-F238E27FC236}">
                <a16:creationId xmlns:a16="http://schemas.microsoft.com/office/drawing/2014/main" id="{D4F44FDA-FB70-421D-BF86-B0D209FD48D3}"/>
              </a:ext>
            </a:extLst>
          </p:cNvPr>
          <p:cNvSpPr txBox="1">
            <a:spLocks/>
          </p:cNvSpPr>
          <p:nvPr/>
        </p:nvSpPr>
        <p:spPr>
          <a:xfrm>
            <a:off x="-53544" y="4513500"/>
            <a:ext cx="2179674" cy="6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/>
            <a:r>
              <a:rPr lang="en-US" dirty="0"/>
              <a:t>OkomoJacob</a:t>
            </a:r>
          </a:p>
        </p:txBody>
      </p:sp>
      <p:sp>
        <p:nvSpPr>
          <p:cNvPr id="16" name="Google Shape;107;p25">
            <a:extLst>
              <a:ext uri="{FF2B5EF4-FFF2-40B4-BE49-F238E27FC236}">
                <a16:creationId xmlns:a16="http://schemas.microsoft.com/office/drawing/2014/main" id="{C394D368-4798-4BBE-A8AE-66BCA1FC5BD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589252" y="4640400"/>
            <a:ext cx="1553891" cy="5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hlinkClick r:id="rId4" action="ppaction://hlinkfile"/>
              </a:rPr>
              <a:t>My Portfolio</a:t>
            </a:r>
            <a:endParaRPr sz="1800" dirty="0"/>
          </a:p>
        </p:txBody>
      </p:sp>
      <p:cxnSp>
        <p:nvCxnSpPr>
          <p:cNvPr id="17" name="Google Shape;108;p25">
            <a:extLst>
              <a:ext uri="{FF2B5EF4-FFF2-40B4-BE49-F238E27FC236}">
                <a16:creationId xmlns:a16="http://schemas.microsoft.com/office/drawing/2014/main" id="{C1A9F9EC-536C-47FC-8C9D-B9E87C3B70CF}"/>
              </a:ext>
            </a:extLst>
          </p:cNvPr>
          <p:cNvCxnSpPr>
            <a:cxnSpLocks/>
          </p:cNvCxnSpPr>
          <p:nvPr/>
        </p:nvCxnSpPr>
        <p:spPr>
          <a:xfrm>
            <a:off x="100239" y="4454926"/>
            <a:ext cx="1479464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Conclusion</a:t>
            </a:r>
            <a:endParaRPr sz="3600"/>
          </a:p>
        </p:txBody>
      </p:sp>
      <p:sp>
        <p:nvSpPr>
          <p:cNvPr id="193" name="Google Shape;193;p34"/>
          <p:cNvSpPr txBox="1">
            <a:spLocks noGrp="1"/>
          </p:cNvSpPr>
          <p:nvPr>
            <p:ph type="body" idx="1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What is the conclusion of your experiment? Did the results support your hypothesis or predicted outcome? How will your findings help the area of science you’ve researched?</a:t>
            </a:r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5"/>
          <p:cNvSpPr txBox="1">
            <a:spLocks noGrp="1"/>
          </p:cNvSpPr>
          <p:nvPr>
            <p:ph type="title" idx="4294967295"/>
          </p:nvPr>
        </p:nvSpPr>
        <p:spPr>
          <a:xfrm>
            <a:off x="311700" y="709050"/>
            <a:ext cx="3890100" cy="372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What will I do next?</a:t>
            </a:r>
            <a:endParaRPr sz="320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What will you do with your findings next? How will you further your research/findings?</a:t>
            </a:r>
            <a:endParaRPr sz="3600"/>
          </a:p>
        </p:txBody>
      </p:sp>
      <p:pic>
        <p:nvPicPr>
          <p:cNvPr id="199" name="Google Shape;199;p35"/>
          <p:cNvPicPr preferRelativeResize="0"/>
          <p:nvPr/>
        </p:nvPicPr>
        <p:blipFill rotWithShape="1">
          <a:blip r:embed="rId3">
            <a:alphaModFix/>
          </a:blip>
          <a:srcRect r="37826"/>
          <a:stretch/>
        </p:blipFill>
        <p:spPr>
          <a:xfrm>
            <a:off x="4548455" y="0"/>
            <a:ext cx="45955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5E5E3-4286-486F-8D47-008A4C20F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4B6F6-6B05-4909-A0C0-88D28A9B6F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147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>
            <a:spLocks noGrp="1"/>
          </p:cNvSpPr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 or challenge</a:t>
            </a:r>
            <a:endParaRPr/>
          </a:p>
        </p:txBody>
      </p:sp>
      <p:sp>
        <p:nvSpPr>
          <p:cNvPr id="120" name="Google Shape;120;p2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Please explain the question or problem that you investigated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/>
              <a:t>The hypothesis</a:t>
            </a:r>
            <a:r>
              <a:rPr lang="en" sz="2000" b="1"/>
              <a:t> (or prediction)</a:t>
            </a:r>
            <a:endParaRPr sz="2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What do you think will happen?</a:t>
            </a:r>
            <a:endParaRPr sz="4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B01894A-766A-4570-B015-DF94E5A739BC}"/>
              </a:ext>
            </a:extLst>
          </p:cNvPr>
          <p:cNvSpPr txBox="1"/>
          <p:nvPr/>
        </p:nvSpPr>
        <p:spPr>
          <a:xfrm>
            <a:off x="0" y="0"/>
            <a:ext cx="91440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en-US" sz="2800" b="1" u="sng" dirty="0">
                <a:solidFill>
                  <a:srgbClr val="414042"/>
                </a:solidFill>
                <a:latin typeface="3ds" panose="02000503020000020004" pitchFamily="2" charset="0"/>
              </a:rPr>
              <a:t>S</a:t>
            </a:r>
            <a:r>
              <a:rPr lang="en-US" sz="2800" b="1" i="0" u="sng" dirty="0">
                <a:solidFill>
                  <a:srgbClr val="414042"/>
                </a:solidFill>
                <a:effectLst/>
                <a:latin typeface="3ds" panose="02000503020000020004" pitchFamily="2" charset="0"/>
              </a:rPr>
              <a:t>teps in Satellite communications :</a:t>
            </a:r>
          </a:p>
          <a:p>
            <a:pPr algn="l" fontAlgn="base">
              <a:buFont typeface="+mj-lt"/>
              <a:buAutoNum type="arabicPeriod"/>
            </a:pPr>
            <a:r>
              <a:rPr lang="en-US" sz="2800" b="0" i="0" dirty="0">
                <a:solidFill>
                  <a:srgbClr val="414042"/>
                </a:solidFill>
                <a:effectLst/>
                <a:latin typeface="3ds" panose="02000503020000020004" pitchFamily="2" charset="0"/>
              </a:rPr>
              <a:t>Ground Station transmits the desired uplink signal to the satellite</a:t>
            </a:r>
          </a:p>
          <a:p>
            <a:pPr algn="l" fontAlgn="base">
              <a:buFont typeface="+mj-lt"/>
              <a:buAutoNum type="arabicPeriod"/>
            </a:pPr>
            <a:r>
              <a:rPr lang="en-US" sz="2800" b="0" i="0" dirty="0">
                <a:solidFill>
                  <a:srgbClr val="414042"/>
                </a:solidFill>
                <a:effectLst/>
                <a:latin typeface="3ds" panose="02000503020000020004" pitchFamily="2" charset="0"/>
              </a:rPr>
              <a:t>The satellite amplifies the incoming signal and changes the frequency</a:t>
            </a:r>
          </a:p>
          <a:p>
            <a:pPr algn="l" fontAlgn="base">
              <a:buFont typeface="+mj-lt"/>
              <a:buAutoNum type="arabicPeriod"/>
            </a:pPr>
            <a:r>
              <a:rPr lang="en-US" sz="2800" b="0" i="0" dirty="0">
                <a:solidFill>
                  <a:srgbClr val="414042"/>
                </a:solidFill>
                <a:effectLst/>
                <a:latin typeface="3ds" panose="02000503020000020004" pitchFamily="2" charset="0"/>
              </a:rPr>
              <a:t>The satellite transmits the signal back to Earth</a:t>
            </a:r>
          </a:p>
          <a:p>
            <a:pPr algn="l" fontAlgn="base">
              <a:buFont typeface="+mj-lt"/>
              <a:buAutoNum type="arabicPeriod"/>
            </a:pPr>
            <a:r>
              <a:rPr lang="en-US" sz="2800" b="0" i="0" dirty="0">
                <a:solidFill>
                  <a:srgbClr val="414042"/>
                </a:solidFill>
                <a:effectLst/>
                <a:latin typeface="3ds" panose="02000503020000020004" pitchFamily="2" charset="0"/>
              </a:rPr>
              <a:t>The ground equipment receives the signal</a:t>
            </a:r>
          </a:p>
          <a:p>
            <a:endParaRPr lang="en-US" dirty="0">
              <a:latin typeface="3ds" panose="02000503020000020004" pitchFamily="2" charset="0"/>
            </a:endParaRPr>
          </a:p>
          <a:p>
            <a:endParaRPr lang="en-US" dirty="0">
              <a:latin typeface="3ds" panose="02000503020000020004" pitchFamily="2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1FB3E5A-78ED-4963-A705-E543ED316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1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144" name="Google Shape;144;p31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Record the information you get from your experiment</a:t>
            </a:r>
            <a:endParaRPr/>
          </a:p>
        </p:txBody>
      </p:sp>
      <p:sp>
        <p:nvSpPr>
          <p:cNvPr id="145" name="Google Shape;145;p31"/>
          <p:cNvSpPr txBox="1"/>
          <p:nvPr/>
        </p:nvSpPr>
        <p:spPr>
          <a:xfrm>
            <a:off x="265500" y="4495425"/>
            <a:ext cx="40452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chemeClr val="accent3"/>
                </a:solidFill>
              </a:rPr>
              <a:t>Include a table or graph to display what you see</a:t>
            </a:r>
            <a:endParaRPr i="1">
              <a:solidFill>
                <a:schemeClr val="accent3"/>
              </a:solidFill>
            </a:endParaRPr>
          </a:p>
        </p:txBody>
      </p:sp>
      <p:sp>
        <p:nvSpPr>
          <p:cNvPr id="146" name="Google Shape;146;p31"/>
          <p:cNvSpPr txBox="1">
            <a:spLocks noGrp="1"/>
          </p:cNvSpPr>
          <p:nvPr>
            <p:ph type="body" idx="2"/>
          </p:nvPr>
        </p:nvSpPr>
        <p:spPr>
          <a:xfrm>
            <a:off x="5282000" y="4023450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/>
              <a:t>10min</a:t>
            </a:r>
            <a:endParaRPr sz="1300"/>
          </a:p>
        </p:txBody>
      </p:sp>
      <p:sp>
        <p:nvSpPr>
          <p:cNvPr id="147" name="Google Shape;147;p31"/>
          <p:cNvSpPr txBox="1">
            <a:spLocks noGrp="1"/>
          </p:cNvSpPr>
          <p:nvPr>
            <p:ph type="body" idx="2"/>
          </p:nvPr>
        </p:nvSpPr>
        <p:spPr>
          <a:xfrm>
            <a:off x="5282125" y="2224600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accent5"/>
                </a:solidFill>
              </a:rPr>
              <a:t>20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48" name="Google Shape;148;p31"/>
          <p:cNvSpPr/>
          <p:nvPr/>
        </p:nvSpPr>
        <p:spPr>
          <a:xfrm>
            <a:off x="5281838" y="2539006"/>
            <a:ext cx="689700" cy="37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31"/>
          <p:cNvSpPr txBox="1">
            <a:spLocks noGrp="1"/>
          </p:cNvSpPr>
          <p:nvPr>
            <p:ph type="body" idx="2"/>
          </p:nvPr>
        </p:nvSpPr>
        <p:spPr>
          <a:xfrm>
            <a:off x="5282150" y="2562125"/>
            <a:ext cx="689400" cy="3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50" name="Google Shape;150;p31"/>
          <p:cNvSpPr/>
          <p:nvPr/>
        </p:nvSpPr>
        <p:spPr>
          <a:xfrm>
            <a:off x="5281850" y="2910750"/>
            <a:ext cx="689700" cy="111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31"/>
          <p:cNvSpPr txBox="1">
            <a:spLocks noGrp="1"/>
          </p:cNvSpPr>
          <p:nvPr>
            <p:ph type="body" idx="2"/>
          </p:nvPr>
        </p:nvSpPr>
        <p:spPr>
          <a:xfrm>
            <a:off x="5282125" y="3292788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15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52" name="Google Shape;152;p31"/>
          <p:cNvSpPr txBox="1">
            <a:spLocks noGrp="1"/>
          </p:cNvSpPr>
          <p:nvPr>
            <p:ph type="body" idx="2"/>
          </p:nvPr>
        </p:nvSpPr>
        <p:spPr>
          <a:xfrm>
            <a:off x="6127888" y="4023450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/>
              <a:t>20min</a:t>
            </a:r>
            <a:endParaRPr sz="1300"/>
          </a:p>
        </p:txBody>
      </p:sp>
      <p:sp>
        <p:nvSpPr>
          <p:cNvPr id="153" name="Google Shape;153;p31"/>
          <p:cNvSpPr txBox="1">
            <a:spLocks noGrp="1"/>
          </p:cNvSpPr>
          <p:nvPr>
            <p:ph type="body" idx="2"/>
          </p:nvPr>
        </p:nvSpPr>
        <p:spPr>
          <a:xfrm>
            <a:off x="6127900" y="1547850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accent5"/>
                </a:solidFill>
              </a:rPr>
              <a:t>29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54" name="Google Shape;154;p31"/>
          <p:cNvSpPr/>
          <p:nvPr/>
        </p:nvSpPr>
        <p:spPr>
          <a:xfrm>
            <a:off x="6127950" y="1862257"/>
            <a:ext cx="689400" cy="30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31"/>
          <p:cNvSpPr txBox="1">
            <a:spLocks noGrp="1"/>
          </p:cNvSpPr>
          <p:nvPr>
            <p:ph type="body" idx="2"/>
          </p:nvPr>
        </p:nvSpPr>
        <p:spPr>
          <a:xfrm>
            <a:off x="6127950" y="1859263"/>
            <a:ext cx="689400" cy="3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4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56" name="Google Shape;156;p31"/>
          <p:cNvSpPr/>
          <p:nvPr/>
        </p:nvSpPr>
        <p:spPr>
          <a:xfrm>
            <a:off x="6127950" y="2168550"/>
            <a:ext cx="689400" cy="185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31"/>
          <p:cNvSpPr txBox="1">
            <a:spLocks noGrp="1"/>
          </p:cNvSpPr>
          <p:nvPr>
            <p:ph type="body" idx="2"/>
          </p:nvPr>
        </p:nvSpPr>
        <p:spPr>
          <a:xfrm>
            <a:off x="6127925" y="2862100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25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58" name="Google Shape;158;p31"/>
          <p:cNvSpPr txBox="1">
            <a:spLocks noGrp="1"/>
          </p:cNvSpPr>
          <p:nvPr>
            <p:ph type="body" idx="2"/>
          </p:nvPr>
        </p:nvSpPr>
        <p:spPr>
          <a:xfrm>
            <a:off x="6973875" y="4023450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/>
              <a:t>30min</a:t>
            </a:r>
            <a:endParaRPr sz="1300"/>
          </a:p>
        </p:txBody>
      </p:sp>
      <p:sp>
        <p:nvSpPr>
          <p:cNvPr id="159" name="Google Shape;159;p31"/>
          <p:cNvSpPr txBox="1">
            <a:spLocks noGrp="1"/>
          </p:cNvSpPr>
          <p:nvPr>
            <p:ph type="body" idx="2"/>
          </p:nvPr>
        </p:nvSpPr>
        <p:spPr>
          <a:xfrm>
            <a:off x="6973875" y="805650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accent5"/>
                </a:solidFill>
              </a:rPr>
              <a:t>39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60" name="Google Shape;160;p31"/>
          <p:cNvSpPr/>
          <p:nvPr/>
        </p:nvSpPr>
        <p:spPr>
          <a:xfrm>
            <a:off x="6973775" y="1120057"/>
            <a:ext cx="689400" cy="30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31"/>
          <p:cNvSpPr txBox="1">
            <a:spLocks noGrp="1"/>
          </p:cNvSpPr>
          <p:nvPr>
            <p:ph type="body" idx="2"/>
          </p:nvPr>
        </p:nvSpPr>
        <p:spPr>
          <a:xfrm>
            <a:off x="6968013" y="1120038"/>
            <a:ext cx="689400" cy="3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4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62" name="Google Shape;162;p31"/>
          <p:cNvSpPr/>
          <p:nvPr/>
        </p:nvSpPr>
        <p:spPr>
          <a:xfrm>
            <a:off x="6973775" y="1426351"/>
            <a:ext cx="689400" cy="259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31"/>
          <p:cNvSpPr txBox="1">
            <a:spLocks noGrp="1"/>
          </p:cNvSpPr>
          <p:nvPr>
            <p:ph type="body" idx="2"/>
          </p:nvPr>
        </p:nvSpPr>
        <p:spPr>
          <a:xfrm>
            <a:off x="6967988" y="2414550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35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64" name="Google Shape;164;p31"/>
          <p:cNvSpPr txBox="1">
            <a:spLocks noGrp="1"/>
          </p:cNvSpPr>
          <p:nvPr>
            <p:ph type="body" idx="2"/>
          </p:nvPr>
        </p:nvSpPr>
        <p:spPr>
          <a:xfrm>
            <a:off x="7819850" y="4023450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/>
              <a:t>40min</a:t>
            </a:r>
            <a:endParaRPr sz="1300"/>
          </a:p>
        </p:txBody>
      </p:sp>
      <p:sp>
        <p:nvSpPr>
          <p:cNvPr id="165" name="Google Shape;165;p31"/>
          <p:cNvSpPr txBox="1">
            <a:spLocks noGrp="1"/>
          </p:cNvSpPr>
          <p:nvPr>
            <p:ph type="body" idx="2"/>
          </p:nvPr>
        </p:nvSpPr>
        <p:spPr>
          <a:xfrm>
            <a:off x="7808250" y="1700050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accent5"/>
                </a:solidFill>
              </a:rPr>
              <a:t>27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66" name="Google Shape;166;p31"/>
          <p:cNvSpPr/>
          <p:nvPr/>
        </p:nvSpPr>
        <p:spPr>
          <a:xfrm>
            <a:off x="7808088" y="2014456"/>
            <a:ext cx="689700" cy="37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31"/>
          <p:cNvSpPr txBox="1">
            <a:spLocks noGrp="1"/>
          </p:cNvSpPr>
          <p:nvPr>
            <p:ph type="body" idx="2"/>
          </p:nvPr>
        </p:nvSpPr>
        <p:spPr>
          <a:xfrm>
            <a:off x="7819600" y="2042788"/>
            <a:ext cx="689400" cy="3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68" name="Google Shape;168;p31"/>
          <p:cNvSpPr/>
          <p:nvPr/>
        </p:nvSpPr>
        <p:spPr>
          <a:xfrm>
            <a:off x="7808250" y="2385550"/>
            <a:ext cx="689400" cy="1638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31"/>
          <p:cNvSpPr txBox="1">
            <a:spLocks noGrp="1"/>
          </p:cNvSpPr>
          <p:nvPr>
            <p:ph type="body" idx="2"/>
          </p:nvPr>
        </p:nvSpPr>
        <p:spPr>
          <a:xfrm>
            <a:off x="7819600" y="2861750"/>
            <a:ext cx="6894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22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70" name="Google Shape;170;p31"/>
          <p:cNvSpPr txBox="1">
            <a:spLocks noGrp="1"/>
          </p:cNvSpPr>
          <p:nvPr>
            <p:ph type="body" idx="2"/>
          </p:nvPr>
        </p:nvSpPr>
        <p:spPr>
          <a:xfrm>
            <a:off x="7927800" y="254200"/>
            <a:ext cx="757800" cy="2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Item 1</a:t>
            </a:r>
            <a:endParaRPr sz="1400"/>
          </a:p>
        </p:txBody>
      </p:sp>
      <p:sp>
        <p:nvSpPr>
          <p:cNvPr id="171" name="Google Shape;171;p31"/>
          <p:cNvSpPr/>
          <p:nvPr/>
        </p:nvSpPr>
        <p:spPr>
          <a:xfrm>
            <a:off x="8685573" y="254209"/>
            <a:ext cx="219000" cy="21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31"/>
          <p:cNvSpPr txBox="1">
            <a:spLocks noGrp="1"/>
          </p:cNvSpPr>
          <p:nvPr>
            <p:ph type="body" idx="2"/>
          </p:nvPr>
        </p:nvSpPr>
        <p:spPr>
          <a:xfrm>
            <a:off x="7927800" y="602125"/>
            <a:ext cx="757800" cy="2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Item 2</a:t>
            </a:r>
            <a:endParaRPr sz="1400"/>
          </a:p>
        </p:txBody>
      </p:sp>
      <p:sp>
        <p:nvSpPr>
          <p:cNvPr id="173" name="Google Shape;173;p31"/>
          <p:cNvSpPr/>
          <p:nvPr/>
        </p:nvSpPr>
        <p:spPr>
          <a:xfrm>
            <a:off x="8685573" y="602134"/>
            <a:ext cx="219000" cy="21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>
            <a:spLocks noGrp="1"/>
          </p:cNvSpPr>
          <p:nvPr>
            <p:ph type="title" idx="4294967295"/>
          </p:nvPr>
        </p:nvSpPr>
        <p:spPr>
          <a:xfrm>
            <a:off x="311700" y="445025"/>
            <a:ext cx="4084500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Aha! </a:t>
            </a:r>
            <a:br>
              <a:rPr lang="en" sz="2400"/>
            </a:br>
            <a:r>
              <a:rPr lang="en" sz="3600"/>
              <a:t>My discoveries</a:t>
            </a:r>
            <a:endParaRPr sz="3600"/>
          </a:p>
        </p:txBody>
      </p:sp>
      <p:sp>
        <p:nvSpPr>
          <p:cNvPr id="179" name="Google Shape;179;p32"/>
          <p:cNvSpPr txBox="1">
            <a:spLocks noGrp="1"/>
          </p:cNvSpPr>
          <p:nvPr>
            <p:ph type="body" idx="4294967295"/>
          </p:nvPr>
        </p:nvSpPr>
        <p:spPr>
          <a:xfrm>
            <a:off x="311700" y="1630600"/>
            <a:ext cx="4084500" cy="31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you learn after testing?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Lorem ipsum dolor sit amet, consectetur adipiscing elit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Incididunt ut labore et dolore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1600"/>
              </a:spcAft>
              <a:buSzPts val="1800"/>
              <a:buAutoNum type="arabicPeriod"/>
            </a:pPr>
            <a:r>
              <a:rPr lang="en"/>
              <a:t>Consectetur adipiscing elit, sed do eiusmod tempor incididunt</a:t>
            </a:r>
            <a:endParaRPr/>
          </a:p>
        </p:txBody>
      </p:sp>
      <p:pic>
        <p:nvPicPr>
          <p:cNvPr id="180" name="Google Shape;180;p32" descr="Screen Shot 2015-10-15 at 9.01.57 PM.png"/>
          <p:cNvPicPr preferRelativeResize="0"/>
          <p:nvPr/>
        </p:nvPicPr>
        <p:blipFill rotWithShape="1">
          <a:blip r:embed="rId3">
            <a:alphaModFix/>
          </a:blip>
          <a:srcRect l="30379" r="30379"/>
          <a:stretch/>
        </p:blipFill>
        <p:spPr>
          <a:xfrm>
            <a:off x="4705150" y="361926"/>
            <a:ext cx="2035799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32" descr="Screen Shot 2015-10-16 at 4.59.24 PM.png"/>
          <p:cNvPicPr preferRelativeResize="0"/>
          <p:nvPr/>
        </p:nvPicPr>
        <p:blipFill rotWithShape="1">
          <a:blip r:embed="rId4">
            <a:alphaModFix/>
          </a:blip>
          <a:srcRect l="9911" t="13981" r="24877" b="606"/>
          <a:stretch/>
        </p:blipFill>
        <p:spPr>
          <a:xfrm>
            <a:off x="6796425" y="361926"/>
            <a:ext cx="2035800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2" descr="Screen Shot 2015-10-15 at 9.01.12 PM.png"/>
          <p:cNvPicPr preferRelativeResize="0"/>
          <p:nvPr/>
        </p:nvPicPr>
        <p:blipFill rotWithShape="1">
          <a:blip r:embed="rId5">
            <a:alphaModFix/>
          </a:blip>
          <a:srcRect l="2180" r="2171"/>
          <a:stretch/>
        </p:blipFill>
        <p:spPr>
          <a:xfrm>
            <a:off x="4705200" y="2366436"/>
            <a:ext cx="4127100" cy="2420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224</Words>
  <Application>Microsoft Office PowerPoint</Application>
  <PresentationFormat>On-screen Show (16:9)</PresentationFormat>
  <Paragraphs>47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Proxima Nova</vt:lpstr>
      <vt:lpstr>3ds</vt:lpstr>
      <vt:lpstr>Simple Light</vt:lpstr>
      <vt:lpstr>Spearmint</vt:lpstr>
      <vt:lpstr>PowerPoint Presentation</vt:lpstr>
      <vt:lpstr>PowerPoint Presentation</vt:lpstr>
      <vt:lpstr>PowerPoint Presentation</vt:lpstr>
      <vt:lpstr>The problem or challenge</vt:lpstr>
      <vt:lpstr>The hypothesis (or prediction) What do you think will happen?</vt:lpstr>
      <vt:lpstr>PowerPoint Presentation</vt:lpstr>
      <vt:lpstr>PowerPoint Presentation</vt:lpstr>
      <vt:lpstr>Experiment  data</vt:lpstr>
      <vt:lpstr>Aha!  My discoveries</vt:lpstr>
      <vt:lpstr>This is the most important takeaway that everyone has to remember.</vt:lpstr>
      <vt:lpstr>Conclusion</vt:lpstr>
      <vt:lpstr>What will I do next? What will you do with your findings next? How will you further your research/findings?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Satellite Devpmt, Launch &amp; Applications-The Basics Overview</dc:title>
  <cp:lastModifiedBy>okomo</cp:lastModifiedBy>
  <cp:revision>5</cp:revision>
  <dcterms:modified xsi:type="dcterms:W3CDTF">2021-05-10T15:01:37Z</dcterms:modified>
</cp:coreProperties>
</file>